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0"/>
  </p:normalViewPr>
  <p:slideViewPr>
    <p:cSldViewPr>
      <p:cViewPr>
        <p:scale>
          <a:sx n="64" d="100"/>
          <a:sy n="64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2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4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2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LASEROV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rgbClr val="54BC9B"/>
                </a:solidFill>
              </a:rPr>
              <a:t>Objav l</a:t>
            </a:r>
            <a:r>
              <a:rPr lang="pt-BR" sz="3000" b="1" spc="300" dirty="0" smtClean="0">
                <a:solidFill>
                  <a:srgbClr val="54BC9B"/>
                </a:solidFill>
              </a:rPr>
              <a:t>aser</a:t>
            </a:r>
            <a:r>
              <a:rPr lang="sk-SK" sz="3000" b="1" spc="300" dirty="0" smtClean="0">
                <a:solidFill>
                  <a:srgbClr val="54BC9B"/>
                </a:solidFill>
              </a:rPr>
              <a:t>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5613" y="1665599"/>
            <a:ext cx="84927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000" b="1" spc="100" dirty="0">
                <a:solidFill>
                  <a:srgbClr val="54BC9B"/>
                </a:solidFill>
              </a:rPr>
              <a:t>Lasery </a:t>
            </a:r>
            <a:r>
              <a:rPr lang="sk-SK" sz="3000" b="1" spc="100" dirty="0">
                <a:solidFill>
                  <a:srgbClr val="54BC9B"/>
                </a:solidFill>
              </a:rPr>
              <a:t>sú založené na </a:t>
            </a:r>
            <a:r>
              <a:rPr lang="sk-SK" sz="3000" b="1" spc="100" dirty="0" smtClean="0">
                <a:solidFill>
                  <a:srgbClr val="54BC9B"/>
                </a:solidFill>
              </a:rPr>
              <a:t>žiaričoch, </a:t>
            </a:r>
            <a:r>
              <a:rPr lang="sk-SK" sz="3000" b="1" spc="100" dirty="0">
                <a:solidFill>
                  <a:srgbClr val="54BC9B"/>
                </a:solidFill>
              </a:rPr>
              <a:t>ktoré boli vynájdené v 50. </a:t>
            </a:r>
            <a:r>
              <a:rPr lang="sk-SK" sz="3000" b="1" spc="100" dirty="0">
                <a:solidFill>
                  <a:srgbClr val="54BC9B"/>
                </a:solidFill>
              </a:rPr>
              <a:t>rokoch minulého storočia</a:t>
            </a:r>
          </a:p>
          <a:p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chemeClr val="bg1"/>
                </a:solidFill>
              </a:rPr>
              <a:t>Charles</a:t>
            </a:r>
            <a:r>
              <a:rPr lang="sk-SK" sz="3000" b="1" spc="100" dirty="0" err="1" smtClean="0">
                <a:solidFill>
                  <a:schemeClr val="bg1"/>
                </a:solidFill>
              </a:rPr>
              <a:t>om</a:t>
            </a:r>
            <a:r>
              <a:rPr lang="pt-BR" sz="3000" b="1" spc="100" dirty="0" smtClean="0">
                <a:solidFill>
                  <a:schemeClr val="bg1"/>
                </a:solidFill>
              </a:rPr>
              <a:t> Townes</a:t>
            </a:r>
            <a:r>
              <a:rPr lang="sk-SK" sz="3000" b="1" spc="100" dirty="0" err="1" smtClean="0">
                <a:solidFill>
                  <a:schemeClr val="bg1"/>
                </a:solidFill>
              </a:rPr>
              <a:t>om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a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chemeClr val="bg1"/>
                </a:solidFill>
              </a:rPr>
              <a:t>Arthur</a:t>
            </a:r>
            <a:r>
              <a:rPr lang="sk-SK" sz="3000" b="1" spc="100" dirty="0" err="1" smtClean="0">
                <a:solidFill>
                  <a:schemeClr val="bg1"/>
                </a:solidFill>
              </a:rPr>
              <a:t>om</a:t>
            </a:r>
            <a:r>
              <a:rPr lang="pt-BR" sz="3000" b="1" spc="100" dirty="0" smtClean="0">
                <a:solidFill>
                  <a:schemeClr val="bg1"/>
                </a:solidFill>
              </a:rPr>
              <a:t> Schawlow</a:t>
            </a:r>
            <a:r>
              <a:rPr lang="sk-SK" sz="3000" b="1" spc="100" dirty="0" err="1" smtClean="0">
                <a:solidFill>
                  <a:schemeClr val="bg1"/>
                </a:solidFill>
              </a:rPr>
              <a:t>om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5613" y="530856"/>
            <a:ext cx="8492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KTO SÚ OBJAVITELIA LASERA?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835696" y="3446649"/>
            <a:ext cx="5544616" cy="3182419"/>
          </a:xfrm>
          <a:prstGeom prst="rect">
            <a:avLst/>
          </a:prstGeom>
          <a:solidFill>
            <a:srgbClr val="54BC9B"/>
          </a:solidFill>
          <a:ln w="76200"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303" y="3649326"/>
            <a:ext cx="2355528" cy="2979742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59" y="3645024"/>
            <a:ext cx="2343079" cy="298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30774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000" b="1" spc="100" dirty="0" smtClean="0">
                <a:solidFill>
                  <a:srgbClr val="54BC9B"/>
                </a:solidFill>
              </a:rPr>
              <a:t>Hoci </a:t>
            </a:r>
            <a:r>
              <a:rPr lang="pt-BR" sz="3000" b="1" spc="100" dirty="0" smtClean="0">
                <a:solidFill>
                  <a:srgbClr val="54BC9B"/>
                </a:solidFill>
              </a:rPr>
              <a:t>Townes a </a:t>
            </a:r>
            <a:r>
              <a:rPr lang="pt-BR" sz="3000" b="1" spc="100" dirty="0">
                <a:solidFill>
                  <a:srgbClr val="54BC9B"/>
                </a:solidFill>
              </a:rPr>
              <a:t>Schawlow </a:t>
            </a:r>
            <a:r>
              <a:rPr lang="sk-SK" sz="3000" b="1" spc="100" dirty="0" smtClean="0">
                <a:solidFill>
                  <a:srgbClr val="54BC9B"/>
                </a:solidFill>
              </a:rPr>
              <a:t>sa často označujú ako objavitelia lasera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sk-SK" sz="3000" b="1" spc="100" dirty="0" smtClean="0">
                <a:solidFill>
                  <a:schemeClr val="bg1"/>
                </a:solidFill>
              </a:rPr>
              <a:t>prvá osoba, ktorá </a:t>
            </a:r>
            <a:r>
              <a:rPr lang="pt-BR" sz="3000" b="1" spc="100" dirty="0" smtClean="0">
                <a:solidFill>
                  <a:schemeClr val="bg1"/>
                </a:solidFill>
              </a:rPr>
              <a:t>irst </a:t>
            </a:r>
            <a:r>
              <a:rPr lang="sk-SK" sz="3000" b="1" spc="100" dirty="0" smtClean="0">
                <a:solidFill>
                  <a:schemeClr val="bg1"/>
                </a:solidFill>
              </a:rPr>
              <a:t>zostrojila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činný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sk-SK" sz="3000" b="1" spc="100" dirty="0" smtClean="0">
                <a:solidFill>
                  <a:srgbClr val="54BC9B"/>
                </a:solidFill>
              </a:rPr>
              <a:t>viditeľné žiarenie emitujúci laser bol v skutočnosti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Theodore Maiman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5613" y="563557"/>
            <a:ext cx="8492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KTO SÚ OBJAVITELIA LASERA?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03848" y="3630957"/>
            <a:ext cx="2592288" cy="3182419"/>
          </a:xfrm>
          <a:prstGeom prst="rect">
            <a:avLst/>
          </a:prstGeom>
          <a:solidFill>
            <a:srgbClr val="54BC9B"/>
          </a:solidFill>
          <a:ln w="76200"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38" y="3789040"/>
            <a:ext cx="2128837" cy="28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prejsť na ďalšiu tému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  <a:endParaRPr lang="pt-BR" sz="3000" b="1" dirty="0" smtClean="0">
              <a:solidFill>
                <a:srgbClr val="54BC9B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chemeClr val="bg1"/>
                </a:solidFill>
              </a:rPr>
              <a:t>APLIKÁCIE</a:t>
            </a:r>
            <a:r>
              <a:rPr lang="sk-SK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LASER</a:t>
            </a:r>
            <a:r>
              <a:rPr lang="sk-SK" sz="3000" b="1" spc="300" dirty="0" smtClean="0">
                <a:solidFill>
                  <a:schemeClr val="bg1"/>
                </a:solidFill>
              </a:rPr>
              <a:t>A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5224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94</Words>
  <Application>Microsoft Office PowerPoint</Application>
  <PresentationFormat>Prezentácia na obrazovke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14</cp:revision>
  <dcterms:created xsi:type="dcterms:W3CDTF">2017-03-08T21:43:37Z</dcterms:created>
  <dcterms:modified xsi:type="dcterms:W3CDTF">2018-01-21T20:25:33Z</dcterms:modified>
</cp:coreProperties>
</file>